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" d="100"/>
          <a:sy n="10" d="100"/>
        </p:scale>
        <p:origin x="2107" y="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3477513821958538E-2"/>
          <c:y val="1.8368379788720267E-2"/>
          <c:w val="0.95652248617804148"/>
          <c:h val="0.80416537914646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F-47CC-8D7E-D2768F54A21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BF-47CC-8D7E-D2768F54A21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BF-47CC-8D7E-D2768F54A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0514608"/>
        <c:axId val="1381776288"/>
      </c:barChart>
      <c:catAx>
        <c:axId val="126051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81776288"/>
        <c:crosses val="autoZero"/>
        <c:auto val="1"/>
        <c:lblAlgn val="ctr"/>
        <c:lblOffset val="100"/>
        <c:noMultiLvlLbl val="0"/>
      </c:catAx>
      <c:valAx>
        <c:axId val="138177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051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F820-66E3-4CF1-895E-822332983CA8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FF7-1B6B-4E6A-A198-A0B45EE89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07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F820-66E3-4CF1-895E-822332983CA8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FF7-1B6B-4E6A-A198-A0B45EE89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5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F820-66E3-4CF1-895E-822332983CA8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FF7-1B6B-4E6A-A198-A0B45EE89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75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F820-66E3-4CF1-895E-822332983CA8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FF7-1B6B-4E6A-A198-A0B45EE89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14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F820-66E3-4CF1-895E-822332983CA8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FF7-1B6B-4E6A-A198-A0B45EE89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23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F820-66E3-4CF1-895E-822332983CA8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FF7-1B6B-4E6A-A198-A0B45EE89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82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F820-66E3-4CF1-895E-822332983CA8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FF7-1B6B-4E6A-A198-A0B45EE89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16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F820-66E3-4CF1-895E-822332983CA8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FF7-1B6B-4E6A-A198-A0B45EE89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56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F820-66E3-4CF1-895E-822332983CA8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FF7-1B6B-4E6A-A198-A0B45EE89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62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F820-66E3-4CF1-895E-822332983CA8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FF7-1B6B-4E6A-A198-A0B45EE89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80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F820-66E3-4CF1-895E-822332983CA8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FF7-1B6B-4E6A-A198-A0B45EE89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38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F820-66E3-4CF1-895E-822332983CA8}" type="datetimeFigureOut">
              <a:rPr lang="pt-BR" smtClean="0"/>
              <a:t>23/09/2025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04FF7-1B6B-4E6A-A198-A0B45EE89E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71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chart" Target="../charts/chart1.xml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9BD5EAC-2949-4056-81D4-9AE3E595688A}"/>
              </a:ext>
            </a:extLst>
          </p:cNvPr>
          <p:cNvSpPr txBox="1"/>
          <p:nvPr/>
        </p:nvSpPr>
        <p:spPr>
          <a:xfrm>
            <a:off x="1214169" y="6400009"/>
            <a:ext cx="291597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DO SEU TRABALHO EM TIMES NEW ROMAN; NEGRITO; </a:t>
            </a:r>
          </a:p>
          <a:p>
            <a:pPr algn="ctr"/>
            <a:r>
              <a:rPr lang="pt-BR" sz="7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TAM. 80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765770D-7695-4E5B-9844-9D85E6EBB013}"/>
              </a:ext>
            </a:extLst>
          </p:cNvPr>
          <p:cNvSpPr txBox="1"/>
          <p:nvPr/>
        </p:nvSpPr>
        <p:spPr>
          <a:xfrm>
            <a:off x="4632654" y="9315166"/>
            <a:ext cx="2313398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6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Autores: </a:t>
            </a:r>
            <a:r>
              <a:rPr lang="pt-BR" sz="486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Sobrenome principal, Nome principal</a:t>
            </a:r>
            <a:r>
              <a:rPr lang="pt-BR" sz="486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486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xxxx</a:t>
            </a:r>
            <a:r>
              <a:rPr lang="pt-BR" sz="486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86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TAM 54</a:t>
            </a:r>
            <a:endParaRPr lang="pt-BR" sz="4860" baseline="30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466FB9-43CF-4E13-9D53-FCD2C3D4CC94}"/>
              </a:ext>
            </a:extLst>
          </p:cNvPr>
          <p:cNvSpPr txBox="1"/>
          <p:nvPr/>
        </p:nvSpPr>
        <p:spPr>
          <a:xfrm>
            <a:off x="4227072" y="10878540"/>
            <a:ext cx="2313398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96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Afiliação</a:t>
            </a:r>
            <a:r>
              <a:rPr lang="pt-B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 ...................................................................;</a:t>
            </a:r>
          </a:p>
        </p:txBody>
      </p:sp>
      <p:pic>
        <p:nvPicPr>
          <p:cNvPr id="11" name="Imagem 10" descr="Uma imagem contendo Gráfico de dispersão&#10;&#10;Descrição gerada automaticamente">
            <a:extLst>
              <a:ext uri="{FF2B5EF4-FFF2-40B4-BE49-F238E27FC236}">
                <a16:creationId xmlns:a16="http://schemas.microsoft.com/office/drawing/2014/main" id="{6E6855F1-7F5E-4611-B2DD-BCBC06ED0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0" t="1857" r="42175" b="1705"/>
          <a:stretch/>
        </p:blipFill>
        <p:spPr>
          <a:xfrm rot="16200000">
            <a:off x="14785760" y="22292244"/>
            <a:ext cx="2806161" cy="31677604"/>
          </a:xfrm>
          <a:prstGeom prst="rect">
            <a:avLst/>
          </a:prstGeom>
        </p:spPr>
      </p:pic>
      <p:pic>
        <p:nvPicPr>
          <p:cNvPr id="15" name="Imagem 14" descr="Texto&#10;&#10;Descrição gerada automaticamente">
            <a:extLst>
              <a:ext uri="{FF2B5EF4-FFF2-40B4-BE49-F238E27FC236}">
                <a16:creationId xmlns:a16="http://schemas.microsoft.com/office/drawing/2014/main" id="{45E43BD0-80BB-4856-A200-AD4E874183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" b="56724"/>
          <a:stretch/>
        </p:blipFill>
        <p:spPr>
          <a:xfrm>
            <a:off x="350037" y="495875"/>
            <a:ext cx="10094828" cy="5008104"/>
          </a:xfrm>
          <a:prstGeom prst="rect">
            <a:avLst/>
          </a:prstGeom>
        </p:spPr>
      </p:pic>
      <p:pic>
        <p:nvPicPr>
          <p:cNvPr id="16" name="Imagem 15" descr="Texto&#10;&#10;Descrição gerada automaticamente">
            <a:extLst>
              <a:ext uri="{FF2B5EF4-FFF2-40B4-BE49-F238E27FC236}">
                <a16:creationId xmlns:a16="http://schemas.microsoft.com/office/drawing/2014/main" id="{638BC139-B99F-43DE-9EB5-0CAC1F5250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92" r="13717" b="26205"/>
          <a:stretch/>
        </p:blipFill>
        <p:spPr>
          <a:xfrm>
            <a:off x="21827809" y="1321639"/>
            <a:ext cx="9683099" cy="280616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889C34C2-FF71-487E-A7F8-9308B5EE09EF}"/>
              </a:ext>
            </a:extLst>
          </p:cNvPr>
          <p:cNvSpPr txBox="1"/>
          <p:nvPr/>
        </p:nvSpPr>
        <p:spPr>
          <a:xfrm flipH="1">
            <a:off x="951684" y="13267843"/>
            <a:ext cx="13859753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EE1F2E8-CB09-40D0-803F-BAF3D95E8BC7}"/>
              </a:ext>
            </a:extLst>
          </p:cNvPr>
          <p:cNvSpPr txBox="1"/>
          <p:nvPr/>
        </p:nvSpPr>
        <p:spPr>
          <a:xfrm flipH="1">
            <a:off x="951686" y="20770807"/>
            <a:ext cx="1385975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</a:rPr>
              <a:t>METODOLOGIA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044318A-2670-43D6-B771-628856116CFD}"/>
              </a:ext>
            </a:extLst>
          </p:cNvPr>
          <p:cNvSpPr txBox="1"/>
          <p:nvPr/>
        </p:nvSpPr>
        <p:spPr>
          <a:xfrm flipH="1">
            <a:off x="17548645" y="25531585"/>
            <a:ext cx="1347649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</a:rPr>
              <a:t>CONCLUSÃO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D07E046-3EBD-4DE7-9525-64CC962C554A}"/>
              </a:ext>
            </a:extLst>
          </p:cNvPr>
          <p:cNvSpPr txBox="1"/>
          <p:nvPr/>
        </p:nvSpPr>
        <p:spPr>
          <a:xfrm flipH="1">
            <a:off x="17548647" y="29809143"/>
            <a:ext cx="13476487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</a:rPr>
              <a:t>REFERÊNCIAS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6D45956-400C-43F1-9C3F-E4202BFC5BDA}"/>
              </a:ext>
            </a:extLst>
          </p:cNvPr>
          <p:cNvSpPr txBox="1"/>
          <p:nvPr/>
        </p:nvSpPr>
        <p:spPr>
          <a:xfrm flipH="1">
            <a:off x="17548647" y="33855771"/>
            <a:ext cx="13476486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</a:rPr>
              <a:t>AGRADECIMENTOS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3DD80A44-0E0C-43F2-8BCC-F88A59F9B3D5}"/>
              </a:ext>
            </a:extLst>
          </p:cNvPr>
          <p:cNvCxnSpPr>
            <a:cxnSpLocks/>
          </p:cNvCxnSpPr>
          <p:nvPr/>
        </p:nvCxnSpPr>
        <p:spPr>
          <a:xfrm>
            <a:off x="0" y="36564354"/>
            <a:ext cx="32399288" cy="3496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6ED507B-C34A-40DC-B109-A9169234193C}"/>
              </a:ext>
            </a:extLst>
          </p:cNvPr>
          <p:cNvSpPr txBox="1"/>
          <p:nvPr/>
        </p:nvSpPr>
        <p:spPr>
          <a:xfrm>
            <a:off x="951684" y="14708577"/>
            <a:ext cx="13859752" cy="570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Desenvolver a introdução do trabalho realizado. Desenvolver a introdução do trabalho realizado. Desenvolver a introdução do trabalho realizado. Desenvolver a introdução do trabalho realizado. Desenvolver a introdução do trabalho realizado. Desenvolver a introdução do trabalho realizado. Desenvolver a introdução do trabalho realizado. Desenvolver a introdução do trabalho realizado. Desenvolver a introdução do trabalho realizado. Desenvolver a introdução do trabalho realizado Escrever os objetivos do trabalho. </a:t>
            </a:r>
            <a:endParaRPr lang="pt-BR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31E55C6-6742-458A-9A95-C1E70D8A486A}"/>
              </a:ext>
            </a:extLst>
          </p:cNvPr>
          <p:cNvSpPr txBox="1"/>
          <p:nvPr/>
        </p:nvSpPr>
        <p:spPr>
          <a:xfrm>
            <a:off x="1058491" y="22551210"/>
            <a:ext cx="1375294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Colocar a metodologia desenvolvida no trabalho. Colocar a metodologia desenvolvida no trabalho. Colocar a metodologia desenvolvida no trabalho. Colocar a metodologia desenvolvida no trabalho. Colocar a metodologia desenvolvida no trabalho. Colocar a metodologia desenvolvida no trabalho. Colocar a metodologia desenvolvida no trabalho. </a:t>
            </a:r>
            <a:endParaRPr lang="pt-BR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82804561-2BC8-4E3F-AE8B-B01E469E12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-8912"/>
          <a:stretch/>
        </p:blipFill>
        <p:spPr>
          <a:xfrm>
            <a:off x="6340011" y="27213608"/>
            <a:ext cx="3083097" cy="3357855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B2C8BB5F-1B43-4DCC-96D2-07D837C09B71}"/>
              </a:ext>
            </a:extLst>
          </p:cNvPr>
          <p:cNvSpPr txBox="1"/>
          <p:nvPr/>
        </p:nvSpPr>
        <p:spPr>
          <a:xfrm flipH="1">
            <a:off x="17165379" y="13267843"/>
            <a:ext cx="13859757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EB437A3-0BE0-42E5-8CD6-B9F8BB2C82E7}"/>
              </a:ext>
            </a:extLst>
          </p:cNvPr>
          <p:cNvSpPr txBox="1"/>
          <p:nvPr/>
        </p:nvSpPr>
        <p:spPr>
          <a:xfrm>
            <a:off x="17165381" y="14778715"/>
            <a:ext cx="1385975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Colocar a metodologia desenvolvida no trabalho. Colocar a metodologia desenvolvida no trabalho. Colocar a metodologia desenvolvida no trabalho. Colocar a metodologia desenvolvida no trabalho. Colocar a metodologia desenvolvida no trabalho. Colocar a metodologia desenvolvida no trabalho. Colocar a metodologia desenvolvida no trabalho. </a:t>
            </a:r>
            <a:endParaRPr lang="pt-BR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CA214B54-CE5D-4E8D-A263-5C211A859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304139"/>
              </p:ext>
            </p:extLst>
          </p:nvPr>
        </p:nvGraphicFramePr>
        <p:xfrm>
          <a:off x="19729887" y="19237395"/>
          <a:ext cx="9114005" cy="579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" name="CaixaDeTexto 40">
            <a:extLst>
              <a:ext uri="{FF2B5EF4-FFF2-40B4-BE49-F238E27FC236}">
                <a16:creationId xmlns:a16="http://schemas.microsoft.com/office/drawing/2014/main" id="{C808C2D2-1E6C-4DE3-AEA8-77CBFDED3802}"/>
              </a:ext>
            </a:extLst>
          </p:cNvPr>
          <p:cNvSpPr txBox="1"/>
          <p:nvPr/>
        </p:nvSpPr>
        <p:spPr>
          <a:xfrm>
            <a:off x="17548646" y="31122016"/>
            <a:ext cx="11761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Referencias utilizadas no trabalho.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441DF0D-77D5-4A66-B7E1-7C87BE1A382B}"/>
              </a:ext>
            </a:extLst>
          </p:cNvPr>
          <p:cNvSpPr txBox="1"/>
          <p:nvPr/>
        </p:nvSpPr>
        <p:spPr>
          <a:xfrm>
            <a:off x="17548646" y="26967299"/>
            <a:ext cx="1347648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 as suas considerações finais. Expor as suas considerações finais. </a:t>
            </a:r>
            <a:endParaRPr lang="pt-BR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9E25D503-D029-4D73-8796-21D1DDCB24F8}"/>
              </a:ext>
            </a:extLst>
          </p:cNvPr>
          <p:cNvSpPr txBox="1"/>
          <p:nvPr/>
        </p:nvSpPr>
        <p:spPr>
          <a:xfrm>
            <a:off x="17548646" y="35232820"/>
            <a:ext cx="134764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1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Apoio Financeiro, c</a:t>
            </a:r>
            <a:r>
              <a:rPr lang="pt-BR" sz="31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olocar se houver e agradecimentos </a:t>
            </a:r>
            <a:endParaRPr lang="pt-BR" sz="3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398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238</Words>
  <Application>Microsoft Office PowerPoint</Application>
  <PresentationFormat>Personalizar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TALITA LORENA NASCIMENTO</dc:creator>
  <cp:lastModifiedBy>TALITA LORENA NASCIMENTO</cp:lastModifiedBy>
  <cp:revision>10</cp:revision>
  <dcterms:created xsi:type="dcterms:W3CDTF">2025-09-23T11:18:59Z</dcterms:created>
  <dcterms:modified xsi:type="dcterms:W3CDTF">2025-09-23T18:05:11Z</dcterms:modified>
</cp:coreProperties>
</file>